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7" r:id="rId2"/>
    <p:sldId id="274" r:id="rId3"/>
    <p:sldId id="275" r:id="rId4"/>
    <p:sldId id="280" r:id="rId5"/>
    <p:sldId id="276" r:id="rId6"/>
    <p:sldId id="277" r:id="rId7"/>
    <p:sldId id="278" r:id="rId8"/>
    <p:sldId id="273" r:id="rId9"/>
    <p:sldId id="279" r:id="rId10"/>
    <p:sldId id="281" r:id="rId11"/>
    <p:sldId id="260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2707"/>
    <a:srgbClr val="AD4F0F"/>
    <a:srgbClr val="215483"/>
    <a:srgbClr val="005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089EF8-CA7F-45B7-B850-1D2F3012A76E}" type="doc">
      <dgm:prSet loTypeId="urn:microsoft.com/office/officeart/2005/8/layout/radial1" loCatId="relationship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21A17CE-1B10-4AFB-B00E-28B4B18DB72F}">
      <dgm:prSet phldrT="[Текст]" custT="1"/>
      <dgm:spPr/>
      <dgm:t>
        <a:bodyPr/>
        <a:lstStyle/>
        <a:p>
          <a:r>
            <a:rPr lang="ru-RU" sz="2800" b="1" dirty="0" smtClean="0"/>
            <a:t>Лаборатория</a:t>
          </a:r>
          <a:r>
            <a:rPr lang="ru-RU" sz="2600" b="1" dirty="0" smtClean="0"/>
            <a:t> </a:t>
          </a:r>
        </a:p>
        <a:p>
          <a:r>
            <a:rPr lang="ru-RU" sz="2600" b="1" dirty="0" smtClean="0"/>
            <a:t>№2</a:t>
          </a:r>
          <a:endParaRPr lang="ru-RU" sz="2600" b="1" dirty="0"/>
        </a:p>
      </dgm:t>
    </dgm:pt>
    <dgm:pt modelId="{7666AEA7-48AB-4AE4-AD2B-192DDF7988D1}" type="parTrans" cxnId="{3CD81DD0-0C38-4272-9D04-A8B80CDF48E5}">
      <dgm:prSet/>
      <dgm:spPr/>
      <dgm:t>
        <a:bodyPr/>
        <a:lstStyle/>
        <a:p>
          <a:endParaRPr lang="ru-RU"/>
        </a:p>
      </dgm:t>
    </dgm:pt>
    <dgm:pt modelId="{FC85D9BB-0907-4785-8490-70E72089B185}" type="sibTrans" cxnId="{3CD81DD0-0C38-4272-9D04-A8B80CDF48E5}">
      <dgm:prSet/>
      <dgm:spPr/>
      <dgm:t>
        <a:bodyPr/>
        <a:lstStyle/>
        <a:p>
          <a:endParaRPr lang="ru-RU"/>
        </a:p>
      </dgm:t>
    </dgm:pt>
    <dgm:pt modelId="{98946811-8A12-452D-A131-20CB4A7D8FA8}">
      <dgm:prSet phldrT="[Текст]" custT="1"/>
      <dgm:spPr/>
      <dgm:t>
        <a:bodyPr/>
        <a:lstStyle/>
        <a:p>
          <a:r>
            <a:rPr lang="ru-RU" sz="3200" b="1" dirty="0" smtClean="0"/>
            <a:t>Институт</a:t>
          </a:r>
        </a:p>
        <a:p>
          <a:r>
            <a:rPr lang="ru-RU" sz="3200" b="1" dirty="0" smtClean="0"/>
            <a:t>ГРАММАТИКИ</a:t>
          </a:r>
          <a:endParaRPr lang="ru-RU" sz="3200" b="1" dirty="0"/>
        </a:p>
      </dgm:t>
    </dgm:pt>
    <dgm:pt modelId="{9F5180C7-EDA3-40D7-A560-206DD03D3524}" type="parTrans" cxnId="{FD1C99FB-35BB-45C8-B7DB-0B70864C044A}">
      <dgm:prSet/>
      <dgm:spPr/>
      <dgm:t>
        <a:bodyPr/>
        <a:lstStyle/>
        <a:p>
          <a:endParaRPr lang="ru-RU"/>
        </a:p>
      </dgm:t>
    </dgm:pt>
    <dgm:pt modelId="{B5AA9CD4-2708-464B-8851-EEBD36F4332A}" type="sibTrans" cxnId="{FD1C99FB-35BB-45C8-B7DB-0B70864C044A}">
      <dgm:prSet/>
      <dgm:spPr/>
      <dgm:t>
        <a:bodyPr/>
        <a:lstStyle/>
        <a:p>
          <a:endParaRPr lang="ru-RU"/>
        </a:p>
      </dgm:t>
    </dgm:pt>
    <dgm:pt modelId="{77F3EA7F-782B-4C1A-9A4D-5083458BDA0B}">
      <dgm:prSet phldrT="[Текст]" custT="1"/>
      <dgm:spPr/>
      <dgm:t>
        <a:bodyPr/>
        <a:lstStyle/>
        <a:p>
          <a:r>
            <a:rPr lang="ru-RU" sz="2800" b="1" dirty="0" smtClean="0"/>
            <a:t>Лаборатория </a:t>
          </a:r>
        </a:p>
        <a:p>
          <a:r>
            <a:rPr lang="ru-RU" sz="2800" b="1" dirty="0" smtClean="0"/>
            <a:t>№3</a:t>
          </a:r>
          <a:endParaRPr lang="ru-RU" sz="2800" b="1" dirty="0"/>
        </a:p>
      </dgm:t>
    </dgm:pt>
    <dgm:pt modelId="{7E603B74-D95E-452E-B8C0-02A86643AAC0}" type="parTrans" cxnId="{ECC18585-55BF-4033-8998-1B49DE4608F2}">
      <dgm:prSet/>
      <dgm:spPr/>
      <dgm:t>
        <a:bodyPr/>
        <a:lstStyle/>
        <a:p>
          <a:endParaRPr lang="ru-RU"/>
        </a:p>
      </dgm:t>
    </dgm:pt>
    <dgm:pt modelId="{209A76A4-D8A4-4B42-9CA5-7064189A1C61}" type="sibTrans" cxnId="{ECC18585-55BF-4033-8998-1B49DE4608F2}">
      <dgm:prSet/>
      <dgm:spPr/>
      <dgm:t>
        <a:bodyPr/>
        <a:lstStyle/>
        <a:p>
          <a:endParaRPr lang="ru-RU"/>
        </a:p>
      </dgm:t>
    </dgm:pt>
    <dgm:pt modelId="{F2278CA0-FD99-474A-853C-6D7424E1FEE5}">
      <dgm:prSet phldrT="[Текст]" custT="1"/>
      <dgm:spPr/>
      <dgm:t>
        <a:bodyPr/>
        <a:lstStyle/>
        <a:p>
          <a:r>
            <a:rPr lang="ru-RU" sz="2800" b="1" dirty="0" smtClean="0"/>
            <a:t>Лаборатория </a:t>
          </a:r>
        </a:p>
        <a:p>
          <a:r>
            <a:rPr lang="ru-RU" sz="2800" b="1" dirty="0" smtClean="0"/>
            <a:t>№1</a:t>
          </a:r>
          <a:endParaRPr lang="ru-RU" sz="2800" b="1" dirty="0"/>
        </a:p>
      </dgm:t>
    </dgm:pt>
    <dgm:pt modelId="{5432A9A4-77B7-42A9-A4BA-1954ED5429A1}" type="parTrans" cxnId="{569DC0AC-FED5-48BF-B31A-8C1F6B2F92EE}">
      <dgm:prSet/>
      <dgm:spPr/>
      <dgm:t>
        <a:bodyPr/>
        <a:lstStyle/>
        <a:p>
          <a:endParaRPr lang="ru-RU"/>
        </a:p>
      </dgm:t>
    </dgm:pt>
    <dgm:pt modelId="{31AAF2CE-A803-4D00-8786-8C868920337E}" type="sibTrans" cxnId="{569DC0AC-FED5-48BF-B31A-8C1F6B2F92EE}">
      <dgm:prSet/>
      <dgm:spPr/>
      <dgm:t>
        <a:bodyPr/>
        <a:lstStyle/>
        <a:p>
          <a:endParaRPr lang="ru-RU"/>
        </a:p>
      </dgm:t>
    </dgm:pt>
    <dgm:pt modelId="{A67A56D5-429A-4942-A6BC-1E14A7ADBAEE}" type="pres">
      <dgm:prSet presAssocID="{9E089EF8-CA7F-45B7-B850-1D2F3012A76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385D80D-2A72-461F-8457-314FD99E2A82}" type="pres">
      <dgm:prSet presAssocID="{821A17CE-1B10-4AFB-B00E-28B4B18DB72F}" presName="centerShape" presStyleLbl="node0" presStyleIdx="0" presStyleCnt="1" custScaleX="141158" custScaleY="80961"/>
      <dgm:spPr/>
      <dgm:t>
        <a:bodyPr/>
        <a:lstStyle/>
        <a:p>
          <a:endParaRPr lang="ru-RU"/>
        </a:p>
      </dgm:t>
    </dgm:pt>
    <dgm:pt modelId="{1B1A61F4-E0CC-4620-AD30-3F7F5CA082A9}" type="pres">
      <dgm:prSet presAssocID="{9F5180C7-EDA3-40D7-A560-206DD03D3524}" presName="Name9" presStyleLbl="parChTrans1D2" presStyleIdx="0" presStyleCnt="3"/>
      <dgm:spPr/>
      <dgm:t>
        <a:bodyPr/>
        <a:lstStyle/>
        <a:p>
          <a:endParaRPr lang="ru-RU"/>
        </a:p>
      </dgm:t>
    </dgm:pt>
    <dgm:pt modelId="{EB27B125-6F76-4891-B905-B5C1D1E41A59}" type="pres">
      <dgm:prSet presAssocID="{9F5180C7-EDA3-40D7-A560-206DD03D3524}" presName="connTx" presStyleLbl="parChTrans1D2" presStyleIdx="0" presStyleCnt="3"/>
      <dgm:spPr/>
      <dgm:t>
        <a:bodyPr/>
        <a:lstStyle/>
        <a:p>
          <a:endParaRPr lang="ru-RU"/>
        </a:p>
      </dgm:t>
    </dgm:pt>
    <dgm:pt modelId="{18EC8F66-BE86-44E4-9920-A6972B2430D9}" type="pres">
      <dgm:prSet presAssocID="{98946811-8A12-452D-A131-20CB4A7D8FA8}" presName="node" presStyleLbl="node1" presStyleIdx="0" presStyleCnt="3" custScaleX="2130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0D1E79-2E3F-477F-A4D3-E6AB7ACED6BC}" type="pres">
      <dgm:prSet presAssocID="{7E603B74-D95E-452E-B8C0-02A86643AAC0}" presName="Name9" presStyleLbl="parChTrans1D2" presStyleIdx="1" presStyleCnt="3"/>
      <dgm:spPr/>
      <dgm:t>
        <a:bodyPr/>
        <a:lstStyle/>
        <a:p>
          <a:endParaRPr lang="ru-RU"/>
        </a:p>
      </dgm:t>
    </dgm:pt>
    <dgm:pt modelId="{B79B58DC-8475-4071-9EC4-2D0CE123AB0E}" type="pres">
      <dgm:prSet presAssocID="{7E603B74-D95E-452E-B8C0-02A86643AAC0}" presName="connTx" presStyleLbl="parChTrans1D2" presStyleIdx="1" presStyleCnt="3"/>
      <dgm:spPr/>
      <dgm:t>
        <a:bodyPr/>
        <a:lstStyle/>
        <a:p>
          <a:endParaRPr lang="ru-RU"/>
        </a:p>
      </dgm:t>
    </dgm:pt>
    <dgm:pt modelId="{44DF6EB5-8DEF-4A6E-91EE-F56EB9B6BB25}" type="pres">
      <dgm:prSet presAssocID="{77F3EA7F-782B-4C1A-9A4D-5083458BDA0B}" presName="node" presStyleLbl="node1" presStyleIdx="1" presStyleCnt="3" custScaleX="147831" custScaleY="79239" custRadScaleRad="154552" custRadScaleInc="-517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09B8D4-B47D-4B04-B948-46F5E95684FB}" type="pres">
      <dgm:prSet presAssocID="{5432A9A4-77B7-42A9-A4BA-1954ED5429A1}" presName="Name9" presStyleLbl="parChTrans1D2" presStyleIdx="2" presStyleCnt="3"/>
      <dgm:spPr/>
      <dgm:t>
        <a:bodyPr/>
        <a:lstStyle/>
        <a:p>
          <a:endParaRPr lang="ru-RU"/>
        </a:p>
      </dgm:t>
    </dgm:pt>
    <dgm:pt modelId="{883C94E4-DE47-41E0-8609-5EB04A0CE19E}" type="pres">
      <dgm:prSet presAssocID="{5432A9A4-77B7-42A9-A4BA-1954ED5429A1}" presName="connTx" presStyleLbl="parChTrans1D2" presStyleIdx="2" presStyleCnt="3"/>
      <dgm:spPr/>
      <dgm:t>
        <a:bodyPr/>
        <a:lstStyle/>
        <a:p>
          <a:endParaRPr lang="ru-RU"/>
        </a:p>
      </dgm:t>
    </dgm:pt>
    <dgm:pt modelId="{B97FF6D7-C3C0-45DD-B5DA-9469161CC709}" type="pres">
      <dgm:prSet presAssocID="{F2278CA0-FD99-474A-853C-6D7424E1FEE5}" presName="node" presStyleLbl="node1" presStyleIdx="2" presStyleCnt="3" custScaleX="150283" custScaleY="71555" custRadScaleRad="154520" custRadScaleInc="503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EDFABFB-A1F9-42BB-AE6B-50933512B8A4}" type="presOf" srcId="{7E603B74-D95E-452E-B8C0-02A86643AAC0}" destId="{B79B58DC-8475-4071-9EC4-2D0CE123AB0E}" srcOrd="1" destOrd="0" presId="urn:microsoft.com/office/officeart/2005/8/layout/radial1"/>
    <dgm:cxn modelId="{FD1C99FB-35BB-45C8-B7DB-0B70864C044A}" srcId="{821A17CE-1B10-4AFB-B00E-28B4B18DB72F}" destId="{98946811-8A12-452D-A131-20CB4A7D8FA8}" srcOrd="0" destOrd="0" parTransId="{9F5180C7-EDA3-40D7-A560-206DD03D3524}" sibTransId="{B5AA9CD4-2708-464B-8851-EEBD36F4332A}"/>
    <dgm:cxn modelId="{FCB4B628-26F5-4CD5-8801-3B25ECFBEFB2}" type="presOf" srcId="{821A17CE-1B10-4AFB-B00E-28B4B18DB72F}" destId="{D385D80D-2A72-461F-8457-314FD99E2A82}" srcOrd="0" destOrd="0" presId="urn:microsoft.com/office/officeart/2005/8/layout/radial1"/>
    <dgm:cxn modelId="{3CD81DD0-0C38-4272-9D04-A8B80CDF48E5}" srcId="{9E089EF8-CA7F-45B7-B850-1D2F3012A76E}" destId="{821A17CE-1B10-4AFB-B00E-28B4B18DB72F}" srcOrd="0" destOrd="0" parTransId="{7666AEA7-48AB-4AE4-AD2B-192DDF7988D1}" sibTransId="{FC85D9BB-0907-4785-8490-70E72089B185}"/>
    <dgm:cxn modelId="{E5A43A16-04D5-4244-B652-A0B60840BEF6}" type="presOf" srcId="{77F3EA7F-782B-4C1A-9A4D-5083458BDA0B}" destId="{44DF6EB5-8DEF-4A6E-91EE-F56EB9B6BB25}" srcOrd="0" destOrd="0" presId="urn:microsoft.com/office/officeart/2005/8/layout/radial1"/>
    <dgm:cxn modelId="{DBA3CF1F-EC66-47DB-99F3-08DE18302EF3}" type="presOf" srcId="{9F5180C7-EDA3-40D7-A560-206DD03D3524}" destId="{EB27B125-6F76-4891-B905-B5C1D1E41A59}" srcOrd="1" destOrd="0" presId="urn:microsoft.com/office/officeart/2005/8/layout/radial1"/>
    <dgm:cxn modelId="{3D6026FA-0439-43DE-AA93-E38DC33DBE19}" type="presOf" srcId="{7E603B74-D95E-452E-B8C0-02A86643AAC0}" destId="{E30D1E79-2E3F-477F-A4D3-E6AB7ACED6BC}" srcOrd="0" destOrd="0" presId="urn:microsoft.com/office/officeart/2005/8/layout/radial1"/>
    <dgm:cxn modelId="{65A3E529-6FE0-4602-8535-C121C840A530}" type="presOf" srcId="{5432A9A4-77B7-42A9-A4BA-1954ED5429A1}" destId="{3209B8D4-B47D-4B04-B948-46F5E95684FB}" srcOrd="0" destOrd="0" presId="urn:microsoft.com/office/officeart/2005/8/layout/radial1"/>
    <dgm:cxn modelId="{569DC0AC-FED5-48BF-B31A-8C1F6B2F92EE}" srcId="{821A17CE-1B10-4AFB-B00E-28B4B18DB72F}" destId="{F2278CA0-FD99-474A-853C-6D7424E1FEE5}" srcOrd="2" destOrd="0" parTransId="{5432A9A4-77B7-42A9-A4BA-1954ED5429A1}" sibTransId="{31AAF2CE-A803-4D00-8786-8C868920337E}"/>
    <dgm:cxn modelId="{A63C9B33-5C76-4528-9973-1AA792E30442}" type="presOf" srcId="{98946811-8A12-452D-A131-20CB4A7D8FA8}" destId="{18EC8F66-BE86-44E4-9920-A6972B2430D9}" srcOrd="0" destOrd="0" presId="urn:microsoft.com/office/officeart/2005/8/layout/radial1"/>
    <dgm:cxn modelId="{DA4BE225-3AE8-466D-A3BD-F3D234EF9AB6}" type="presOf" srcId="{9E089EF8-CA7F-45B7-B850-1D2F3012A76E}" destId="{A67A56D5-429A-4942-A6BC-1E14A7ADBAEE}" srcOrd="0" destOrd="0" presId="urn:microsoft.com/office/officeart/2005/8/layout/radial1"/>
    <dgm:cxn modelId="{E8A55010-83B4-4299-8DFC-E1B249EFE22E}" type="presOf" srcId="{5432A9A4-77B7-42A9-A4BA-1954ED5429A1}" destId="{883C94E4-DE47-41E0-8609-5EB04A0CE19E}" srcOrd="1" destOrd="0" presId="urn:microsoft.com/office/officeart/2005/8/layout/radial1"/>
    <dgm:cxn modelId="{F9E96E9E-A254-4D4C-A3AB-D5B3CAEE16B9}" type="presOf" srcId="{F2278CA0-FD99-474A-853C-6D7424E1FEE5}" destId="{B97FF6D7-C3C0-45DD-B5DA-9469161CC709}" srcOrd="0" destOrd="0" presId="urn:microsoft.com/office/officeart/2005/8/layout/radial1"/>
    <dgm:cxn modelId="{6F4B88D4-3883-4030-990C-583290565A0B}" type="presOf" srcId="{9F5180C7-EDA3-40D7-A560-206DD03D3524}" destId="{1B1A61F4-E0CC-4620-AD30-3F7F5CA082A9}" srcOrd="0" destOrd="0" presId="urn:microsoft.com/office/officeart/2005/8/layout/radial1"/>
    <dgm:cxn modelId="{ECC18585-55BF-4033-8998-1B49DE4608F2}" srcId="{821A17CE-1B10-4AFB-B00E-28B4B18DB72F}" destId="{77F3EA7F-782B-4C1A-9A4D-5083458BDA0B}" srcOrd="1" destOrd="0" parTransId="{7E603B74-D95E-452E-B8C0-02A86643AAC0}" sibTransId="{209A76A4-D8A4-4B42-9CA5-7064189A1C61}"/>
    <dgm:cxn modelId="{A65C51DB-EA91-491C-A56B-E52248CF728B}" type="presParOf" srcId="{A67A56D5-429A-4942-A6BC-1E14A7ADBAEE}" destId="{D385D80D-2A72-461F-8457-314FD99E2A82}" srcOrd="0" destOrd="0" presId="urn:microsoft.com/office/officeart/2005/8/layout/radial1"/>
    <dgm:cxn modelId="{B56D1FA0-064A-4DFF-8923-03DA1E42C710}" type="presParOf" srcId="{A67A56D5-429A-4942-A6BC-1E14A7ADBAEE}" destId="{1B1A61F4-E0CC-4620-AD30-3F7F5CA082A9}" srcOrd="1" destOrd="0" presId="urn:microsoft.com/office/officeart/2005/8/layout/radial1"/>
    <dgm:cxn modelId="{B2A98B36-F4E6-4A44-BE13-D6E7A1ABE41A}" type="presParOf" srcId="{1B1A61F4-E0CC-4620-AD30-3F7F5CA082A9}" destId="{EB27B125-6F76-4891-B905-B5C1D1E41A59}" srcOrd="0" destOrd="0" presId="urn:microsoft.com/office/officeart/2005/8/layout/radial1"/>
    <dgm:cxn modelId="{49F54BC1-8D21-49D3-A60B-65E85842B414}" type="presParOf" srcId="{A67A56D5-429A-4942-A6BC-1E14A7ADBAEE}" destId="{18EC8F66-BE86-44E4-9920-A6972B2430D9}" srcOrd="2" destOrd="0" presId="urn:microsoft.com/office/officeart/2005/8/layout/radial1"/>
    <dgm:cxn modelId="{D8164415-25FD-4DC7-ABE7-D46E12D416B6}" type="presParOf" srcId="{A67A56D5-429A-4942-A6BC-1E14A7ADBAEE}" destId="{E30D1E79-2E3F-477F-A4D3-E6AB7ACED6BC}" srcOrd="3" destOrd="0" presId="urn:microsoft.com/office/officeart/2005/8/layout/radial1"/>
    <dgm:cxn modelId="{A80F59D1-3D58-4C31-9791-0C0ABBC8FD2B}" type="presParOf" srcId="{E30D1E79-2E3F-477F-A4D3-E6AB7ACED6BC}" destId="{B79B58DC-8475-4071-9EC4-2D0CE123AB0E}" srcOrd="0" destOrd="0" presId="urn:microsoft.com/office/officeart/2005/8/layout/radial1"/>
    <dgm:cxn modelId="{E887C3E0-3793-405F-AD72-F97CC43674A9}" type="presParOf" srcId="{A67A56D5-429A-4942-A6BC-1E14A7ADBAEE}" destId="{44DF6EB5-8DEF-4A6E-91EE-F56EB9B6BB25}" srcOrd="4" destOrd="0" presId="urn:microsoft.com/office/officeart/2005/8/layout/radial1"/>
    <dgm:cxn modelId="{FAA9E6AA-B79E-4DFA-973D-244502A7FBEE}" type="presParOf" srcId="{A67A56D5-429A-4942-A6BC-1E14A7ADBAEE}" destId="{3209B8D4-B47D-4B04-B948-46F5E95684FB}" srcOrd="5" destOrd="0" presId="urn:microsoft.com/office/officeart/2005/8/layout/radial1"/>
    <dgm:cxn modelId="{5AA0694E-F543-4E86-AEEA-0E4D1788F292}" type="presParOf" srcId="{3209B8D4-B47D-4B04-B948-46F5E95684FB}" destId="{883C94E4-DE47-41E0-8609-5EB04A0CE19E}" srcOrd="0" destOrd="0" presId="urn:microsoft.com/office/officeart/2005/8/layout/radial1"/>
    <dgm:cxn modelId="{559371DB-2243-45E3-BEDD-A5402CCDEAF4}" type="presParOf" srcId="{A67A56D5-429A-4942-A6BC-1E14A7ADBAEE}" destId="{B97FF6D7-C3C0-45DD-B5DA-9469161CC709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85D80D-2A72-461F-8457-314FD99E2A82}">
      <dsp:nvSpPr>
        <dsp:cNvPr id="0" name=""/>
        <dsp:cNvSpPr/>
      </dsp:nvSpPr>
      <dsp:spPr>
        <a:xfrm>
          <a:off x="3759612" y="3102694"/>
          <a:ext cx="2999335" cy="17202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Лаборатория</a:t>
          </a:r>
          <a:r>
            <a:rPr lang="ru-RU" sz="2600" b="1" kern="1200" dirty="0" smtClean="0"/>
            <a:t>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/>
            <a:t>№2</a:t>
          </a:r>
          <a:endParaRPr lang="ru-RU" sz="2600" b="1" kern="1200" dirty="0"/>
        </a:p>
      </dsp:txBody>
      <dsp:txXfrm>
        <a:off x="4198854" y="3354621"/>
        <a:ext cx="2120851" cy="1216411"/>
      </dsp:txXfrm>
    </dsp:sp>
    <dsp:sp modelId="{1B1A61F4-E0CC-4620-AD30-3F7F5CA082A9}">
      <dsp:nvSpPr>
        <dsp:cNvPr id="0" name=""/>
        <dsp:cNvSpPr/>
      </dsp:nvSpPr>
      <dsp:spPr>
        <a:xfrm rot="16200000">
          <a:off x="4837128" y="2662317"/>
          <a:ext cx="844303" cy="36451"/>
        </a:xfrm>
        <a:custGeom>
          <a:avLst/>
          <a:gdLst/>
          <a:ahLst/>
          <a:cxnLst/>
          <a:rect l="0" t="0" r="0" b="0"/>
          <a:pathLst>
            <a:path>
              <a:moveTo>
                <a:pt x="0" y="18225"/>
              </a:moveTo>
              <a:lnTo>
                <a:pt x="844303" y="1822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238172" y="2659435"/>
        <a:ext cx="42215" cy="42215"/>
      </dsp:txXfrm>
    </dsp:sp>
    <dsp:sp modelId="{18EC8F66-BE86-44E4-9920-A6972B2430D9}">
      <dsp:nvSpPr>
        <dsp:cNvPr id="0" name=""/>
        <dsp:cNvSpPr/>
      </dsp:nvSpPr>
      <dsp:spPr>
        <a:xfrm>
          <a:off x="2995489" y="133583"/>
          <a:ext cx="4527581" cy="21248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Институт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ГРАММАТИКИ</a:t>
          </a:r>
          <a:endParaRPr lang="ru-RU" sz="3200" b="1" kern="1200" dirty="0"/>
        </a:p>
      </dsp:txBody>
      <dsp:txXfrm>
        <a:off x="3658538" y="444754"/>
        <a:ext cx="3201483" cy="1502465"/>
      </dsp:txXfrm>
    </dsp:sp>
    <dsp:sp modelId="{E30D1E79-2E3F-477F-A4D3-E6AB7ACED6BC}">
      <dsp:nvSpPr>
        <dsp:cNvPr id="0" name=""/>
        <dsp:cNvSpPr/>
      </dsp:nvSpPr>
      <dsp:spPr>
        <a:xfrm rot="21526168">
          <a:off x="6757828" y="3906023"/>
          <a:ext cx="594886" cy="36451"/>
        </a:xfrm>
        <a:custGeom>
          <a:avLst/>
          <a:gdLst/>
          <a:ahLst/>
          <a:cxnLst/>
          <a:rect l="0" t="0" r="0" b="0"/>
          <a:pathLst>
            <a:path>
              <a:moveTo>
                <a:pt x="0" y="18225"/>
              </a:moveTo>
              <a:lnTo>
                <a:pt x="594886" y="1822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7040400" y="3909377"/>
        <a:ext cx="29744" cy="29744"/>
      </dsp:txXfrm>
    </dsp:sp>
    <dsp:sp modelId="{44DF6EB5-8DEF-4A6E-91EE-F56EB9B6BB25}">
      <dsp:nvSpPr>
        <dsp:cNvPr id="0" name=""/>
        <dsp:cNvSpPr/>
      </dsp:nvSpPr>
      <dsp:spPr>
        <a:xfrm>
          <a:off x="7351387" y="3042314"/>
          <a:ext cx="3141123" cy="16836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Лаборатория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№3</a:t>
          </a:r>
          <a:endParaRPr lang="ru-RU" sz="2800" b="1" kern="1200" dirty="0"/>
        </a:p>
      </dsp:txBody>
      <dsp:txXfrm>
        <a:off x="7811394" y="3288882"/>
        <a:ext cx="2221109" cy="1190539"/>
      </dsp:txXfrm>
    </dsp:sp>
    <dsp:sp modelId="{3209B8D4-B47D-4B04-B948-46F5E95684FB}">
      <dsp:nvSpPr>
        <dsp:cNvPr id="0" name=""/>
        <dsp:cNvSpPr/>
      </dsp:nvSpPr>
      <dsp:spPr>
        <a:xfrm rot="10813489">
          <a:off x="3193167" y="3937606"/>
          <a:ext cx="566482" cy="36451"/>
        </a:xfrm>
        <a:custGeom>
          <a:avLst/>
          <a:gdLst/>
          <a:ahLst/>
          <a:cxnLst/>
          <a:rect l="0" t="0" r="0" b="0"/>
          <a:pathLst>
            <a:path>
              <a:moveTo>
                <a:pt x="0" y="18225"/>
              </a:moveTo>
              <a:lnTo>
                <a:pt x="566482" y="1822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462246" y="3941669"/>
        <a:ext cx="28324" cy="28324"/>
      </dsp:txXfrm>
    </dsp:sp>
    <dsp:sp modelId="{B97FF6D7-C3C0-45DD-B5DA-9469161CC709}">
      <dsp:nvSpPr>
        <dsp:cNvPr id="0" name=""/>
        <dsp:cNvSpPr/>
      </dsp:nvSpPr>
      <dsp:spPr>
        <a:xfrm>
          <a:off x="0" y="3188252"/>
          <a:ext cx="3193223" cy="15204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Лаборатория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№1</a:t>
          </a:r>
          <a:endParaRPr lang="ru-RU" sz="2800" b="1" kern="1200" dirty="0"/>
        </a:p>
      </dsp:txBody>
      <dsp:txXfrm>
        <a:off x="467637" y="3410910"/>
        <a:ext cx="2257949" cy="10750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7F48B-29E6-4F5D-B718-A2074BA0B5D1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AB188-C9C7-4072-B125-939A5AC7CF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818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060A1-55EB-47D6-BD7B-67A0DDED1E58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3F8A-6137-42B1-8010-7C90268F8C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912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060A1-55EB-47D6-BD7B-67A0DDED1E58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3F8A-6137-42B1-8010-7C90268F8C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742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060A1-55EB-47D6-BD7B-67A0DDED1E58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3F8A-6137-42B1-8010-7C90268F8C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615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060A1-55EB-47D6-BD7B-67A0DDED1E58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3F8A-6137-42B1-8010-7C90268F8C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767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060A1-55EB-47D6-BD7B-67A0DDED1E58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3F8A-6137-42B1-8010-7C90268F8C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573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060A1-55EB-47D6-BD7B-67A0DDED1E58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3F8A-6137-42B1-8010-7C90268F8C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502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060A1-55EB-47D6-BD7B-67A0DDED1E58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3F8A-6137-42B1-8010-7C90268F8C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8285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060A1-55EB-47D6-BD7B-67A0DDED1E58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3F8A-6137-42B1-8010-7C90268F8C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480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060A1-55EB-47D6-BD7B-67A0DDED1E58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3F8A-6137-42B1-8010-7C90268F8C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666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060A1-55EB-47D6-BD7B-67A0DDED1E58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3F8A-6137-42B1-8010-7C90268F8C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032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060A1-55EB-47D6-BD7B-67A0DDED1E58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3F8A-6137-42B1-8010-7C90268F8C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517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060A1-55EB-47D6-BD7B-67A0DDED1E58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F3F8A-6137-42B1-8010-7C90268F8C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8081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28112494"/>
              </p:ext>
            </p:extLst>
          </p:nvPr>
        </p:nvGraphicFramePr>
        <p:xfrm>
          <a:off x="849744" y="457201"/>
          <a:ext cx="10492511" cy="63216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6477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72662" y="1169377"/>
            <a:ext cx="97946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Тема: Разделительные ъ и ь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91308" y="2569586"/>
            <a:ext cx="769326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sng" strike="noStrike" kern="1200" cap="none" spc="0" normalizeH="0" baseline="0" noProof="0" dirty="0" smtClean="0">
                <a:ln>
                  <a:noFill/>
                </a:ln>
                <a:solidFill>
                  <a:srgbClr val="55270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Мы узнаем: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5270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Что общего у разделительных ъ и ь?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5270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Чем они отличаются?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552707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24854" y="4246685"/>
            <a:ext cx="45632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sng" strike="noStrike" kern="1200" cap="none" spc="0" normalizeH="0" baseline="0" noProof="0" dirty="0" smtClean="0">
                <a:ln>
                  <a:noFill/>
                </a:ln>
                <a:solidFill>
                  <a:srgbClr val="55270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Мы научимся: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5270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Различать разделительные ъ и ь при написании слов с ними.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552707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2452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7965" y="928255"/>
            <a:ext cx="5153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05607" y="786842"/>
            <a:ext cx="1112520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задание:</a:t>
            </a:r>
          </a:p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</a:rPr>
              <a:t>Выпишите </a:t>
            </a:r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</a:rPr>
              <a:t>из произведений художественной литературы 3 примера (в предложениях) на каждое правило правописания ъ и ъ</a:t>
            </a:r>
            <a:endParaRPr lang="ru-RU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90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282" y="386123"/>
            <a:ext cx="8120576" cy="353598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5108" y="3534265"/>
            <a:ext cx="8266892" cy="2901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9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72662" y="1169377"/>
            <a:ext cx="97946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Тема: Разделительные ъ и ь</a:t>
            </a:r>
            <a:endParaRPr lang="ru-RU" sz="5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28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72662" y="1169377"/>
            <a:ext cx="97946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Тема: Разделительные ъ и ь</a:t>
            </a:r>
            <a:endParaRPr lang="ru-RU" sz="5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91308" y="2569586"/>
            <a:ext cx="769326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u="sng" dirty="0" smtClean="0">
                <a:solidFill>
                  <a:srgbClr val="5527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узнаем: </a:t>
            </a:r>
          </a:p>
          <a:p>
            <a:r>
              <a:rPr lang="ru-RU" sz="2800" dirty="0" smtClean="0">
                <a:solidFill>
                  <a:srgbClr val="5527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Что общего у разделительных ъ и ь?</a:t>
            </a:r>
          </a:p>
          <a:p>
            <a:r>
              <a:rPr lang="ru-RU" sz="2800" dirty="0" smtClean="0">
                <a:solidFill>
                  <a:srgbClr val="5527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Чем они отличаются?</a:t>
            </a:r>
            <a:endParaRPr lang="ru-RU" sz="2800" dirty="0">
              <a:solidFill>
                <a:srgbClr val="55270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24854" y="4246685"/>
            <a:ext cx="45632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u="sng" dirty="0" smtClean="0">
                <a:solidFill>
                  <a:srgbClr val="5527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научимся: </a:t>
            </a:r>
          </a:p>
          <a:p>
            <a:r>
              <a:rPr lang="ru-RU" sz="2800" dirty="0" smtClean="0">
                <a:solidFill>
                  <a:srgbClr val="5527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Различать разделительные ъ и ь при написании слов с ними.</a:t>
            </a:r>
            <a:endParaRPr lang="ru-RU" sz="2800" dirty="0">
              <a:solidFill>
                <a:srgbClr val="55270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7337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889" y="231371"/>
            <a:ext cx="10498222" cy="6395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90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051" y="0"/>
            <a:ext cx="12192000" cy="68580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927" y="354433"/>
            <a:ext cx="11010330" cy="168264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68516" y="2857499"/>
            <a:ext cx="279595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err="1" smtClean="0">
                <a:solidFill>
                  <a:srgbClr val="5527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с..</a:t>
            </a:r>
            <a:r>
              <a:rPr lang="ru-RU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</a:t>
            </a:r>
            <a:r>
              <a:rPr lang="ru-RU" sz="3600" dirty="0" err="1" smtClean="0">
                <a:solidFill>
                  <a:srgbClr val="5527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мка</a:t>
            </a:r>
            <a:endParaRPr lang="ru-RU" sz="3600" dirty="0" smtClean="0">
              <a:solidFill>
                <a:srgbClr val="55270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smtClean="0">
                <a:solidFill>
                  <a:srgbClr val="5527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ин..</a:t>
            </a:r>
            <a:r>
              <a:rPr lang="ru-RU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3600" dirty="0" err="1" smtClean="0">
                <a:solidFill>
                  <a:srgbClr val="5527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кция</a:t>
            </a:r>
            <a:endParaRPr lang="ru-RU" sz="3600" dirty="0" smtClean="0">
              <a:solidFill>
                <a:srgbClr val="55270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err="1" smtClean="0">
                <a:solidFill>
                  <a:srgbClr val="5527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в..</a:t>
            </a:r>
            <a:r>
              <a:rPr lang="ru-RU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ru-RU" sz="3600" dirty="0" err="1" smtClean="0">
                <a:solidFill>
                  <a:srgbClr val="5527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</a:t>
            </a:r>
            <a:endParaRPr lang="ru-RU" sz="3600" dirty="0" smtClean="0">
              <a:solidFill>
                <a:srgbClr val="55270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smtClean="0">
                <a:solidFill>
                  <a:srgbClr val="5527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раз..</a:t>
            </a:r>
            <a:r>
              <a:rPr lang="ru-RU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3600" dirty="0" err="1" smtClean="0">
                <a:solidFill>
                  <a:srgbClr val="5527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снить</a:t>
            </a:r>
            <a:endParaRPr lang="ru-RU" sz="3600" dirty="0" smtClean="0">
              <a:solidFill>
                <a:srgbClr val="55270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err="1" smtClean="0">
                <a:solidFill>
                  <a:srgbClr val="5527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сем..</a:t>
            </a:r>
            <a:r>
              <a:rPr lang="ru-RU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62495" y="2863551"/>
            <a:ext cx="275199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3600" dirty="0" smtClean="0">
                <a:solidFill>
                  <a:srgbClr val="5527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под..</a:t>
            </a:r>
            <a:r>
              <a:rPr lang="ru-RU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</a:t>
            </a:r>
            <a:r>
              <a:rPr lang="ru-RU" sz="3600" dirty="0" err="1" smtClean="0">
                <a:solidFill>
                  <a:srgbClr val="5527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3600" dirty="0" smtClean="0">
              <a:solidFill>
                <a:srgbClr val="55270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3600" dirty="0" err="1" smtClean="0">
                <a:solidFill>
                  <a:srgbClr val="5527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варен..</a:t>
            </a:r>
            <a:r>
              <a:rPr lang="ru-RU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3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3600" dirty="0" err="1" smtClean="0">
                <a:solidFill>
                  <a:srgbClr val="5527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бул..он</a:t>
            </a:r>
            <a:endParaRPr lang="ru-RU" sz="3600" dirty="0" smtClean="0">
              <a:solidFill>
                <a:srgbClr val="55270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3600" dirty="0" smtClean="0">
                <a:solidFill>
                  <a:srgbClr val="5527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раз..</a:t>
            </a:r>
            <a:r>
              <a:rPr lang="ru-RU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3600" dirty="0" err="1" smtClean="0">
                <a:solidFill>
                  <a:srgbClr val="5527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</a:t>
            </a:r>
            <a:endParaRPr lang="ru-RU" sz="3600" dirty="0" smtClean="0">
              <a:solidFill>
                <a:srgbClr val="55270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3600" dirty="0" err="1" smtClean="0">
                <a:solidFill>
                  <a:srgbClr val="5527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вороб</a:t>
            </a:r>
            <a:r>
              <a:rPr lang="ru-RU" sz="3600" dirty="0" smtClean="0">
                <a:solidFill>
                  <a:srgbClr val="5527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96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4" y="-1"/>
            <a:ext cx="12192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472354" y="1434291"/>
            <a:ext cx="6096000" cy="485261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800" b="1" dirty="0">
                <a:solidFill>
                  <a:srgbClr val="5527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ru-RU" sz="4800" b="1" dirty="0" err="1">
                <a:solidFill>
                  <a:srgbClr val="5527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барꞌйꞌэр</a:t>
            </a:r>
            <a:r>
              <a:rPr lang="ru-RU" sz="4800" b="1" dirty="0">
                <a:solidFill>
                  <a:srgbClr val="5527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800" b="1" dirty="0">
                <a:solidFill>
                  <a:srgbClr val="5527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ru-RU" sz="4800" b="1" dirty="0" err="1">
                <a:solidFill>
                  <a:srgbClr val="5527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сйꞌидобный</a:t>
            </a:r>
            <a:r>
              <a:rPr lang="ru-RU" sz="4800" b="1" dirty="0">
                <a:solidFill>
                  <a:srgbClr val="5527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ꞌ]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800" b="1" dirty="0">
                <a:solidFill>
                  <a:srgbClr val="5527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ru-RU" sz="4800" b="1" dirty="0" err="1">
                <a:solidFill>
                  <a:srgbClr val="5527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вйꞌуга</a:t>
            </a:r>
            <a:r>
              <a:rPr lang="ru-RU" sz="4800" b="1" dirty="0">
                <a:solidFill>
                  <a:srgbClr val="5527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800" b="1" dirty="0">
                <a:solidFill>
                  <a:srgbClr val="5527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ru-RU" sz="4800" b="1" dirty="0" err="1">
                <a:solidFill>
                  <a:srgbClr val="5527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разалйꞌот</a:t>
            </a:r>
            <a:r>
              <a:rPr lang="ru-RU" sz="4800" b="1" dirty="0">
                <a:solidFill>
                  <a:srgbClr val="5527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800" b="1" dirty="0">
                <a:solidFill>
                  <a:srgbClr val="5527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ru-RU" sz="4800" b="1" dirty="0" err="1">
                <a:solidFill>
                  <a:srgbClr val="5527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падйꞌом</a:t>
            </a:r>
            <a:r>
              <a:rPr lang="ru-RU" sz="4800" b="1" dirty="0">
                <a:solidFill>
                  <a:srgbClr val="5527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ru-RU" sz="4800" b="1" dirty="0">
              <a:solidFill>
                <a:srgbClr val="552707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69377" y="606669"/>
            <a:ext cx="9126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5527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Сделайте буквенную слов:</a:t>
            </a:r>
            <a:endParaRPr lang="ru-RU" sz="2800" b="1" dirty="0">
              <a:solidFill>
                <a:srgbClr val="55270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762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4412" y="475130"/>
            <a:ext cx="10623176" cy="4060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Составь предложения из слов каждой строчки, запиши и подчеркни грамматическую основу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вниз,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об…едки,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шишки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и,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бросал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грыз,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на,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зверёк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2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свет,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весь,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об…ехали,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мы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2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яркое</a:t>
            </a:r>
            <a:r>
              <a:rPr lang="ru-RU" sz="2800" b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b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ледок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с…ело, тонкий,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солнце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1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752165" y="1168654"/>
            <a:ext cx="8776447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Растолковать, сделать понятным - ………..,</a:t>
            </a:r>
          </a:p>
          <a:p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Грибы, которые можно есть - ………..,</a:t>
            </a:r>
          </a:p>
          <a:p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Недоеденные куски пищи - …………,</a:t>
            </a:r>
          </a:p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Мясной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отвар - …………,</a:t>
            </a:r>
          </a:p>
          <a:p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Вход в здание - …………..,</a:t>
            </a:r>
          </a:p>
          <a:p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Впрыскивание лекарства, укол - …………..,</a:t>
            </a:r>
          </a:p>
          <a:p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Неисправность, недостаток - …………..,</a:t>
            </a:r>
          </a:p>
          <a:p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Восхождение на крутую гору - ……………..,</a:t>
            </a:r>
          </a:p>
          <a:p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Снежная буря, метель - ……………..,</a:t>
            </a:r>
          </a:p>
          <a:p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Служащий, разносящий почту - ……………..,</a:t>
            </a:r>
          </a:p>
          <a:p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Сжался, скорчился - …………… 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79929" y="555811"/>
            <a:ext cx="1082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Запиши одним словом, используя слова с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разделительными Ъ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Ь знаками.</a:t>
            </a:r>
          </a:p>
        </p:txBody>
      </p:sp>
    </p:spTree>
    <p:extLst>
      <p:ext uri="{BB962C8B-B14F-4D97-AF65-F5344CB8AC3E}">
        <p14:creationId xmlns:p14="http://schemas.microsoft.com/office/powerpoint/2010/main" val="9784534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2348</TotalTime>
  <Words>286</Words>
  <Application>Microsoft Office PowerPoint</Application>
  <PresentationFormat>Широкоэкранный</PresentationFormat>
  <Paragraphs>60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 Алексеевна Мякинина</dc:creator>
  <cp:lastModifiedBy>Наталья Алексеевна Мякинина</cp:lastModifiedBy>
  <cp:revision>103</cp:revision>
  <dcterms:created xsi:type="dcterms:W3CDTF">2022-10-12T07:08:23Z</dcterms:created>
  <dcterms:modified xsi:type="dcterms:W3CDTF">2022-10-27T07:34:16Z</dcterms:modified>
</cp:coreProperties>
</file>